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Albert Sans" pitchFamily="2" charset="77"/>
      <p:regular r:id="rId59"/>
      <p:bold r:id="rId60"/>
      <p:italic r:id="rId61"/>
      <p:boldItalic r:id="rId62"/>
    </p:embeddedFont>
    <p:embeddedFont>
      <p:font typeface="Alexandria" pitchFamily="2" charset="-78"/>
      <p:regular r:id="rId63"/>
      <p:bold r:id="rId64"/>
    </p:embeddedFont>
    <p:embeddedFont>
      <p:font typeface="Alexandria Medium" pitchFamily="2" charset="-78"/>
      <p:regular r:id="rId65"/>
      <p:bold r:id="rId66"/>
    </p:embeddedFont>
    <p:embeddedFont>
      <p:font typeface="Amatic SC" pitchFamily="2" charset="-79"/>
      <p:regular r:id="rId67"/>
      <p:bold r:id="rId68"/>
    </p:embeddedFont>
    <p:embeddedFont>
      <p:font typeface="Proxima Nova" panose="02000506030000020004" pitchFamily="2" charset="0"/>
      <p:regular r:id="rId69"/>
      <p:bold r:id="rId70"/>
      <p:italic r:id="rId71"/>
      <p:boldItalic r:id="rId72"/>
    </p:embeddedFont>
    <p:embeddedFont>
      <p:font typeface="Proxima Nova Semibold" panose="02000506030000020004" pitchFamily="2" charset="0"/>
      <p:regular r:id="rId73"/>
      <p:bold r:id="rId74"/>
      <p:italic r:id="rId75"/>
      <p:boldItalic r:id="rId76"/>
    </p:embeddedFont>
    <p:embeddedFont>
      <p:font typeface="Roboto Medium" panose="020F0502020204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33D16-3101-402E-BF78-D12FA6E878D3}">
  <a:tblStyle styleId="{7CC33D16-3101-402E-BF78-D12FA6E878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A701B3-F646-4566-B47C-E3DEAA2E35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4"/>
    <p:restoredTop sz="94710"/>
  </p:normalViewPr>
  <p:slideViewPr>
    <p:cSldViewPr snapToGrid="0">
      <p:cViewPr>
        <p:scale>
          <a:sx n="142" d="100"/>
          <a:sy n="142" d="100"/>
        </p:scale>
        <p:origin x="1744"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font" Target="fonts/font3.fntdata"/><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703cb3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703cb3a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a:off x="-64008" y="0"/>
            <a:ext cx="9208008" cy="5212080"/>
          </a:xfrm>
          <a:prstGeom prst="rect">
            <a:avLst/>
          </a:prstGeom>
          <a:noFill/>
          <a:ln>
            <a:noFill/>
          </a:ln>
        </p:spPr>
      </p:pic>
      <p:pic>
        <p:nvPicPr>
          <p:cNvPr id="10" name="Google Shape;10;p2"/>
          <p:cNvPicPr preferRelativeResize="0"/>
          <p:nvPr/>
        </p:nvPicPr>
        <p:blipFill rotWithShape="1">
          <a:blip r:embed="rId2">
            <a:alphaModFix/>
            <a:duotone>
              <a:prstClr val="black"/>
              <a:srgbClr val="FF0000">
                <a:tint val="45000"/>
                <a:satMod val="400000"/>
              </a:srgbClr>
            </a:duotone>
          </a:blip>
          <a:srcRect l="-19689" t="41478" r="19690" b="2272"/>
          <a:stretch/>
        </p:blipFill>
        <p:spPr>
          <a:xfrm>
            <a:off x="0" y="-68581"/>
            <a:ext cx="9144000" cy="5212081"/>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0.xml"/><Relationship Id="rId7" Type="http://schemas.openxmlformats.org/officeDocument/2006/relationships/slide" Target="slide48.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6.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7.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16.jpg"/><Relationship Id="rId4" Type="http://schemas.openxmlformats.org/officeDocument/2006/relationships/image" Target="../media/image15.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is where your </a:t>
            </a:r>
            <a:r>
              <a:rPr lang="en" b="1"/>
              <a:t>presentation begins</a:t>
            </a:r>
            <a:endParaRPr b="1"/>
          </a:p>
        </p:txBody>
      </p:sp>
      <p:pic>
        <p:nvPicPr>
          <p:cNvPr id="6" name="Gráfico 5">
            <a:extLst>
              <a:ext uri="{FF2B5EF4-FFF2-40B4-BE49-F238E27FC236}">
                <a16:creationId xmlns:a16="http://schemas.microsoft.com/office/drawing/2014/main" id="{40C091C5-16E2-063F-025D-9055F8A3E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632" y="3389300"/>
            <a:ext cx="4559300" cy="1219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7704000" cy="2169150"/>
        </p:xfrm>
        <a:graphic>
          <a:graphicData uri="http://schemas.openxmlformats.org/drawingml/2006/table">
            <a:tbl>
              <a:tblPr>
                <a:noFill/>
                <a:tableStyleId>{7CC33D16-3101-402E-BF78-D12FA6E878D3}</a:tableStyleId>
              </a:tblPr>
              <a:tblGrid>
                <a:gridCol w="2422775">
                  <a:extLst>
                    <a:ext uri="{9D8B030D-6E8A-4147-A177-3AD203B41FA5}">
                      <a16:colId xmlns:a16="http://schemas.microsoft.com/office/drawing/2014/main" val="20000"/>
                    </a:ext>
                  </a:extLst>
                </a:gridCol>
                <a:gridCol w="528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a:t>
                      </a:r>
                      <a:r>
                        <a:rPr lang="en" sz="1000" b="1" u="sng">
                          <a:solidFill>
                            <a:schemeClr val="hlink"/>
                          </a:solidFill>
                          <a:latin typeface="Albert Sans"/>
                          <a:ea typeface="Albert Sans"/>
                          <a:cs typeface="Albert Sans"/>
                          <a:sym typeface="Albert Sans"/>
                          <a:hlinkClick r:id="rId5" action="ppaction://hlinksldjump"/>
                        </a:rPr>
                        <a:t>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p36"/>
          <p:cNvSpPr txBox="1"/>
          <p:nvPr/>
        </p:nvSpPr>
        <p:spPr>
          <a:xfrm>
            <a:off x="715100" y="1007500"/>
            <a:ext cx="77139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{FEA701B3-F646-4566-B47C-E3DEAA2E356B}</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{7CC33D16-3101-402E-BF78-D12FA6E878D3}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{7CC33D16-3101-402E-BF78-D12FA6E878D3}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2654</Words>
  <Application>Microsoft Macintosh PowerPoint</Application>
  <PresentationFormat>Apresentação no Ecrã (16:9)</PresentationFormat>
  <Paragraphs>412</Paragraphs>
  <Slides>55</Slides>
  <Notes>55</Notes>
  <HiddenSlides>0</HiddenSlides>
  <MMClips>0</MMClips>
  <ScaleCrop>false</ScaleCrop>
  <HeadingPairs>
    <vt:vector size="6" baseType="variant">
      <vt:variant>
        <vt:lpstr>Tipos de letra usados</vt:lpstr>
      </vt:variant>
      <vt:variant>
        <vt:i4>9</vt:i4>
      </vt:variant>
      <vt:variant>
        <vt:lpstr>Tema</vt:lpstr>
      </vt:variant>
      <vt:variant>
        <vt:i4>2</vt:i4>
      </vt:variant>
      <vt:variant>
        <vt:lpstr>Títulos dos diapositivos</vt:lpstr>
      </vt:variant>
      <vt:variant>
        <vt:i4>55</vt:i4>
      </vt:variant>
    </vt:vector>
  </HeadingPairs>
  <TitlesOfParts>
    <vt:vector size="66" baseType="lpstr">
      <vt:lpstr>Roboto Medium</vt:lpstr>
      <vt:lpstr>Proxima Nova Semibold</vt:lpstr>
      <vt:lpstr>Arial</vt:lpstr>
      <vt:lpstr>Proxima Nova</vt:lpstr>
      <vt:lpstr>Amatic SC</vt:lpstr>
      <vt:lpstr>Alexandria Medium</vt:lpstr>
      <vt:lpstr>Albert Sans</vt:lpstr>
      <vt:lpstr>Calibri</vt:lpstr>
      <vt:lpstr>Alexandria</vt:lpstr>
      <vt:lpstr>Lead Funnel by Slidesgo</vt:lpstr>
      <vt:lpstr>Slidesgo Final Pages</vt:lpstr>
      <vt:lpstr>Apresentação do PowerPoint</vt:lpstr>
      <vt:lpstr>Contents of this template</vt:lpstr>
      <vt:lpstr>01</vt:lpstr>
      <vt:lpstr>Sales funnel</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Apresentação do PowerPoint</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Tomé Almeida</cp:lastModifiedBy>
  <cp:revision>1</cp:revision>
  <dcterms:modified xsi:type="dcterms:W3CDTF">2024-12-03T16:03:53Z</dcterms:modified>
</cp:coreProperties>
</file>